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3080" autoAdjust="0"/>
    <p:restoredTop sz="91402" autoAdjust="0"/>
  </p:normalViewPr>
  <p:slideViewPr>
    <p:cSldViewPr snapToGrid="0" snapToObjects="1">
      <p:cViewPr varScale="1">
        <p:scale>
          <a:sx n="67" d="100"/>
          <a:sy n="67" d="100"/>
        </p:scale>
        <p:origin x="-2048" y="-104"/>
      </p:cViewPr>
      <p:guideLst>
        <p:guide orient="horz" pos="206"/>
        <p:guide pos="53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printerSettings" Target="printerSettings/printerSettings1.bin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10/6/18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62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4" Type="http://schemas.openxmlformats.org/officeDocument/2006/relationships/image" Target="../media/image173.emf"/><Relationship Id="rId5" Type="http://schemas.openxmlformats.org/officeDocument/2006/relationships/image" Target="../media/image174.emf"/><Relationship Id="rId6" Type="http://schemas.openxmlformats.org/officeDocument/2006/relationships/image" Target="../media/image175.emf"/><Relationship Id="rId7" Type="http://schemas.openxmlformats.org/officeDocument/2006/relationships/image" Target="../media/image176.emf"/><Relationship Id="rId8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4" Type="http://schemas.openxmlformats.org/officeDocument/2006/relationships/image" Target="../media/image1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180.emf"/><Relationship Id="rId6" Type="http://schemas.openxmlformats.org/officeDocument/2006/relationships/image" Target="../media/image181.emf"/><Relationship Id="rId7" Type="http://schemas.openxmlformats.org/officeDocument/2006/relationships/image" Target="../media/image182.emf"/><Relationship Id="rId8" Type="http://schemas.openxmlformats.org/officeDocument/2006/relationships/image" Target="../media/image183.emf"/><Relationship Id="rId9" Type="http://schemas.openxmlformats.org/officeDocument/2006/relationships/image" Target="../media/image1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85.emf"/><Relationship Id="rId5" Type="http://schemas.openxmlformats.org/officeDocument/2006/relationships/image" Target="../media/image186.emf"/><Relationship Id="rId6" Type="http://schemas.openxmlformats.org/officeDocument/2006/relationships/image" Target="../media/image187.emf"/><Relationship Id="rId7" Type="http://schemas.openxmlformats.org/officeDocument/2006/relationships/image" Target="../media/image188.emf"/><Relationship Id="rId8" Type="http://schemas.openxmlformats.org/officeDocument/2006/relationships/image" Target="../media/image189.emf"/><Relationship Id="rId9" Type="http://schemas.openxmlformats.org/officeDocument/2006/relationships/image" Target="../media/image190.emf"/><Relationship Id="rId10" Type="http://schemas.openxmlformats.org/officeDocument/2006/relationships/image" Target="../media/image191.emf"/><Relationship Id="rId11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4" Type="http://schemas.openxmlformats.org/officeDocument/2006/relationships/image" Target="../media/image195.emf"/><Relationship Id="rId5" Type="http://schemas.openxmlformats.org/officeDocument/2006/relationships/image" Target="../media/image196.emf"/><Relationship Id="rId6" Type="http://schemas.openxmlformats.org/officeDocument/2006/relationships/image" Target="../media/image1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800316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80952" y="2770877"/>
            <a:ext cx="2037793" cy="2037793"/>
            <a:chOff x="3020271" y="2628257"/>
            <a:chExt cx="2037793" cy="2037793"/>
          </a:xfrm>
        </p:grpSpPr>
        <p:sp>
          <p:nvSpPr>
            <p:cNvPr id="4" name="Oval 3"/>
            <p:cNvSpPr/>
            <p:nvPr/>
          </p:nvSpPr>
          <p:spPr>
            <a:xfrm>
              <a:off x="3631609" y="3239595"/>
              <a:ext cx="815117" cy="81511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/>
            </p:cNvSpPr>
            <p:nvPr/>
          </p:nvSpPr>
          <p:spPr>
            <a:xfrm>
              <a:off x="3427829" y="3035815"/>
              <a:ext cx="1222676" cy="12226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224050" y="2832036"/>
              <a:ext cx="1630234" cy="163023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0271" y="2628257"/>
              <a:ext cx="2037793" cy="203779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35388" y="3443374"/>
              <a:ext cx="407559" cy="4075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33454" y="3728615"/>
            <a:ext cx="134552" cy="139322"/>
            <a:chOff x="4370172" y="3239594"/>
            <a:chExt cx="269103" cy="27864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504723" y="3239594"/>
              <a:ext cx="0" cy="27864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370172" y="3378916"/>
              <a:ext cx="26910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>
            <a:off x="1600730" y="3798276"/>
            <a:ext cx="140024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0" y="3887166"/>
            <a:ext cx="1270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4776122" y="733084"/>
            <a:ext cx="1786385" cy="2037793"/>
            <a:chOff x="4227177" y="2524740"/>
            <a:chExt cx="1786385" cy="240775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227177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524908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822639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120370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18101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1583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356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96" y="1831876"/>
            <a:ext cx="165100" cy="13970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775953" y="1760483"/>
            <a:ext cx="22483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>
            <a:off x="4473665" y="3545117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4843311" y="3585994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227754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5641198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018594" y="4569366"/>
            <a:ext cx="1400243" cy="35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96" y="4230950"/>
            <a:ext cx="177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7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020042" y="798167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3020042" y="2097723"/>
            <a:ext cx="3029808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303727" y="2097722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50" y="1989772"/>
            <a:ext cx="241300" cy="21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77" y="2744478"/>
            <a:ext cx="2159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4542180" y="678073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15706" y="1624514"/>
            <a:ext cx="1266836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246" y="923666"/>
            <a:ext cx="347439" cy="59561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2931142" y="3718412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31142" y="5017969"/>
            <a:ext cx="1984564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214827" y="5017967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706" y="5017970"/>
            <a:ext cx="241300" cy="21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77" y="5664723"/>
            <a:ext cx="215900" cy="21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291" y="3718412"/>
            <a:ext cx="215900" cy="304800"/>
          </a:xfrm>
          <a:prstGeom prst="rect">
            <a:avLst/>
          </a:prstGeom>
        </p:spPr>
      </p:pic>
      <p:sp>
        <p:nvSpPr>
          <p:cNvPr id="23" name="Freeform 22"/>
          <p:cNvSpPr/>
          <p:nvPr/>
        </p:nvSpPr>
        <p:spPr>
          <a:xfrm rot="19579737">
            <a:off x="3460455" y="3273396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98074" y="3487280"/>
            <a:ext cx="248690" cy="8045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949636" y="4291809"/>
            <a:ext cx="948438" cy="7261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352" y="3743812"/>
            <a:ext cx="266700" cy="2794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4426523"/>
            <a:ext cx="177800" cy="2413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8" y="4286823"/>
            <a:ext cx="1828800" cy="2794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12" y="4610741"/>
            <a:ext cx="1130300" cy="22860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 flipV="1">
            <a:off x="4302344" y="4520857"/>
            <a:ext cx="408222" cy="1469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402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/>
          <p:cNvSpPr/>
          <p:nvPr/>
        </p:nvSpPr>
        <p:spPr>
          <a:xfrm>
            <a:off x="4670880" y="1183922"/>
            <a:ext cx="1409873" cy="1049385"/>
          </a:xfrm>
          <a:custGeom>
            <a:avLst/>
            <a:gdLst>
              <a:gd name="connsiteX0" fmla="*/ 0 w 1409873"/>
              <a:gd name="connsiteY0" fmla="*/ 452042 h 1049385"/>
              <a:gd name="connsiteX1" fmla="*/ 882516 w 1409873"/>
              <a:gd name="connsiteY1" fmla="*/ 0 h 1049385"/>
              <a:gd name="connsiteX2" fmla="*/ 1409873 w 1409873"/>
              <a:gd name="connsiteY2" fmla="*/ 608105 h 1049385"/>
              <a:gd name="connsiteX3" fmla="*/ 489688 w 1409873"/>
              <a:gd name="connsiteY3" fmla="*/ 1049385 h 1049385"/>
              <a:gd name="connsiteX4" fmla="*/ 0 w 1409873"/>
              <a:gd name="connsiteY4" fmla="*/ 452042 h 10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873" h="1049385">
                <a:moveTo>
                  <a:pt x="0" y="452042"/>
                </a:moveTo>
                <a:lnTo>
                  <a:pt x="882516" y="0"/>
                </a:lnTo>
                <a:lnTo>
                  <a:pt x="1409873" y="608105"/>
                </a:lnTo>
                <a:lnTo>
                  <a:pt x="489688" y="1049385"/>
                </a:lnTo>
                <a:lnTo>
                  <a:pt x="0" y="4520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416960" y="780792"/>
            <a:ext cx="0" cy="2935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3416960" y="3733528"/>
            <a:ext cx="443833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486" y="3625575"/>
            <a:ext cx="2413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3709398" y="818866"/>
            <a:ext cx="3425345" cy="2172500"/>
          </a:xfrm>
          <a:custGeom>
            <a:avLst/>
            <a:gdLst>
              <a:gd name="connsiteX0" fmla="*/ 0 w 3425345"/>
              <a:gd name="connsiteY0" fmla="*/ 1604308 h 2105654"/>
              <a:gd name="connsiteX1" fmla="*/ 1186339 w 3425345"/>
              <a:gd name="connsiteY1" fmla="*/ 701885 h 2105654"/>
              <a:gd name="connsiteX2" fmla="*/ 2924075 w 3425345"/>
              <a:gd name="connsiteY2" fmla="*/ 0 h 2105654"/>
              <a:gd name="connsiteX3" fmla="*/ 3425345 w 3425345"/>
              <a:gd name="connsiteY3" fmla="*/ 651750 h 2105654"/>
              <a:gd name="connsiteX4" fmla="*/ 1787863 w 3425345"/>
              <a:gd name="connsiteY4" fmla="*/ 1236654 h 2105654"/>
              <a:gd name="connsiteX5" fmla="*/ 517979 w 3425345"/>
              <a:gd name="connsiteY5" fmla="*/ 2105654 h 2105654"/>
              <a:gd name="connsiteX6" fmla="*/ 0 w 3425345"/>
              <a:gd name="connsiteY6" fmla="*/ 1604308 h 2105654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345" h="2172500">
                <a:moveTo>
                  <a:pt x="0" y="1604308"/>
                </a:moveTo>
                <a:cubicBezTo>
                  <a:pt x="100254" y="1359205"/>
                  <a:pt x="698993" y="969270"/>
                  <a:pt x="1186339" y="701885"/>
                </a:cubicBezTo>
                <a:cubicBezTo>
                  <a:pt x="1673685" y="434500"/>
                  <a:pt x="2550907" y="8356"/>
                  <a:pt x="2924075" y="0"/>
                </a:cubicBezTo>
                <a:lnTo>
                  <a:pt x="3425345" y="651750"/>
                </a:lnTo>
                <a:cubicBezTo>
                  <a:pt x="2985341" y="690743"/>
                  <a:pt x="2344830" y="966485"/>
                  <a:pt x="1787863" y="1236654"/>
                </a:cubicBezTo>
                <a:cubicBezTo>
                  <a:pt x="1230896" y="1506823"/>
                  <a:pt x="832665" y="1944108"/>
                  <a:pt x="584815" y="2172500"/>
                </a:cubicBezTo>
                <a:lnTo>
                  <a:pt x="0" y="160430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71620" y="1639375"/>
            <a:ext cx="492432" cy="60909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43230" y="1182679"/>
            <a:ext cx="521453" cy="59925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809668" y="1182679"/>
            <a:ext cx="719209" cy="30766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250462" y="1947037"/>
            <a:ext cx="66427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914732" y="1947037"/>
            <a:ext cx="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5809668" y="1150533"/>
            <a:ext cx="6750" cy="33980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250462" y="2371587"/>
            <a:ext cx="6642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05509" y="1182679"/>
            <a:ext cx="71920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reeform 34"/>
          <p:cNvSpPr/>
          <p:nvPr/>
        </p:nvSpPr>
        <p:spPr>
          <a:xfrm>
            <a:off x="4495644" y="2206728"/>
            <a:ext cx="101828" cy="164177"/>
          </a:xfrm>
          <a:custGeom>
            <a:avLst/>
            <a:gdLst>
              <a:gd name="connsiteX0" fmla="*/ 0 w 101828"/>
              <a:gd name="connsiteY0" fmla="*/ 0 h 164177"/>
              <a:gd name="connsiteX1" fmla="*/ 101406 w 101828"/>
              <a:gd name="connsiteY1" fmla="*/ 72431 h 164177"/>
              <a:gd name="connsiteX2" fmla="*/ 38631 w 101828"/>
              <a:gd name="connsiteY2" fmla="*/ 164177 h 164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828" h="164177">
                <a:moveTo>
                  <a:pt x="0" y="0"/>
                </a:moveTo>
                <a:cubicBezTo>
                  <a:pt x="47484" y="22534"/>
                  <a:pt x="94968" y="45068"/>
                  <a:pt x="101406" y="72431"/>
                </a:cubicBezTo>
                <a:cubicBezTo>
                  <a:pt x="107844" y="99794"/>
                  <a:pt x="38631" y="164177"/>
                  <a:pt x="38631" y="16417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132367" y="1178209"/>
            <a:ext cx="72684" cy="140034"/>
          </a:xfrm>
          <a:custGeom>
            <a:avLst/>
            <a:gdLst>
              <a:gd name="connsiteX0" fmla="*/ 53369 w 72684"/>
              <a:gd name="connsiteY0" fmla="*/ 0 h 140034"/>
              <a:gd name="connsiteX1" fmla="*/ 252 w 72684"/>
              <a:gd name="connsiteY1" fmla="*/ 86918 h 140034"/>
              <a:gd name="connsiteX2" fmla="*/ 72684 w 72684"/>
              <a:gd name="connsiteY2" fmla="*/ 140034 h 14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84" h="140034">
                <a:moveTo>
                  <a:pt x="53369" y="0"/>
                </a:moveTo>
                <a:cubicBezTo>
                  <a:pt x="25201" y="31789"/>
                  <a:pt x="-2967" y="63579"/>
                  <a:pt x="252" y="86918"/>
                </a:cubicBezTo>
                <a:cubicBezTo>
                  <a:pt x="3471" y="110257"/>
                  <a:pt x="72684" y="140034"/>
                  <a:pt x="72684" y="14003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16" y="2252620"/>
            <a:ext cx="127000" cy="1016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83" y="949978"/>
            <a:ext cx="609600" cy="165100"/>
          </a:xfrm>
          <a:prstGeom prst="rect">
            <a:avLst/>
          </a:prstGeom>
        </p:spPr>
      </p:pic>
      <p:cxnSp>
        <p:nvCxnSpPr>
          <p:cNvPr id="42" name="Straight Connector 41"/>
          <p:cNvCxnSpPr>
            <a:stCxn id="40" idx="2"/>
          </p:cNvCxnSpPr>
          <p:nvPr/>
        </p:nvCxnSpPr>
        <p:spPr>
          <a:xfrm flipH="1">
            <a:off x="6286623" y="1115078"/>
            <a:ext cx="82860" cy="131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480" y="1999665"/>
            <a:ext cx="419100" cy="266700"/>
          </a:xfrm>
          <a:prstGeom prst="rect">
            <a:avLst/>
          </a:prstGeom>
        </p:spPr>
      </p:pic>
      <p:cxnSp>
        <p:nvCxnSpPr>
          <p:cNvPr id="45" name="Straight Connector 44"/>
          <p:cNvCxnSpPr/>
          <p:nvPr/>
        </p:nvCxnSpPr>
        <p:spPr>
          <a:xfrm>
            <a:off x="4914732" y="1947037"/>
            <a:ext cx="0" cy="17864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52" y="2266365"/>
            <a:ext cx="4826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19" y="1718437"/>
            <a:ext cx="965200" cy="228600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 flipH="1">
            <a:off x="5805509" y="1490341"/>
            <a:ext cx="10909" cy="22431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86" y="3869748"/>
            <a:ext cx="114300" cy="1016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27" y="3853774"/>
            <a:ext cx="584200" cy="1651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909" y="1597685"/>
            <a:ext cx="292100" cy="165100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 flipH="1" flipV="1">
            <a:off x="4914732" y="2139156"/>
            <a:ext cx="177174" cy="215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5814558" y="1318243"/>
            <a:ext cx="507661" cy="463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630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72" y="3941204"/>
            <a:ext cx="9525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99" y="2723484"/>
            <a:ext cx="1358900" cy="3175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838" y="2623039"/>
            <a:ext cx="660400" cy="33645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5" y="4030104"/>
            <a:ext cx="241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20" y="3808815"/>
            <a:ext cx="139700" cy="139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0464" y="1933700"/>
            <a:ext cx="1793651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900464" y="1495862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00464" y="3295691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53363" y="3297444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682599" y="1495862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6988" y="1495862"/>
            <a:ext cx="1746540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61698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36352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616988" y="3295690"/>
            <a:ext cx="175755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705354" y="1933701"/>
            <a:ext cx="2062099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705354" y="1495863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705354" y="3295692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67453" y="3295691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751654" y="1495863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421878" y="1495863"/>
            <a:ext cx="2057312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421878" y="1495863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705354" y="3733530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421878" y="3295689"/>
            <a:ext cx="2073111" cy="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63528" y="1495862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3682599" y="1933699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4352516" y="3295689"/>
            <a:ext cx="106936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142317" y="2581082"/>
            <a:ext cx="809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067077" y="2578267"/>
            <a:ext cx="579538" cy="28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94115" y="3701322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1900464" y="3733528"/>
            <a:ext cx="5795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7457166" y="1487772"/>
            <a:ext cx="11012" cy="179982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563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63301</TotalTime>
  <Words>251</Words>
  <Application>Microsoft Macintosh PowerPoint</Application>
  <PresentationFormat>On-screen Show (4:3)</PresentationFormat>
  <Paragraphs>221</Paragraphs>
  <Slides>52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104</cp:revision>
  <cp:lastPrinted>2018-05-02T04:50:21Z</cp:lastPrinted>
  <dcterms:created xsi:type="dcterms:W3CDTF">2018-03-19T08:02:40Z</dcterms:created>
  <dcterms:modified xsi:type="dcterms:W3CDTF">2018-06-12T13:27:41Z</dcterms:modified>
</cp:coreProperties>
</file>